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80" r:id="rId2"/>
    <p:sldId id="259" r:id="rId3"/>
    <p:sldId id="269" r:id="rId4"/>
    <p:sldId id="256" r:id="rId5"/>
    <p:sldId id="257" r:id="rId6"/>
    <p:sldId id="258" r:id="rId7"/>
    <p:sldId id="270" r:id="rId8"/>
    <p:sldId id="260" r:id="rId9"/>
    <p:sldId id="271" r:id="rId10"/>
    <p:sldId id="261" r:id="rId11"/>
    <p:sldId id="272" r:id="rId12"/>
    <p:sldId id="262" r:id="rId13"/>
    <p:sldId id="273" r:id="rId14"/>
    <p:sldId id="263" r:id="rId15"/>
    <p:sldId id="274" r:id="rId16"/>
    <p:sldId id="264" r:id="rId17"/>
    <p:sldId id="275" r:id="rId18"/>
    <p:sldId id="265" r:id="rId19"/>
    <p:sldId id="276" r:id="rId20"/>
    <p:sldId id="266" r:id="rId21"/>
    <p:sldId id="277" r:id="rId22"/>
    <p:sldId id="267" r:id="rId23"/>
    <p:sldId id="278" r:id="rId24"/>
    <p:sldId id="268" r:id="rId25"/>
    <p:sldId id="279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FF00FF"/>
    <a:srgbClr val="FF9933"/>
    <a:srgbClr val="0099FF"/>
    <a:srgbClr val="CC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5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8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56E05-FD6B-4270-A30D-84FA9600AB7E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71E32304-646E-459A-94A4-516D6B5DAD23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91768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56E05-FD6B-4270-A30D-84FA9600AB7E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32304-646E-459A-94A4-516D6B5DAD23}" type="slidenum">
              <a:rPr lang="en-US" smtClean="0"/>
              <a:t>‹#›</a:t>
            </a:fld>
            <a:endParaRPr lang="en-US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1740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56E05-FD6B-4270-A30D-84FA9600AB7E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32304-646E-459A-94A4-516D6B5DAD23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2802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56E05-FD6B-4270-A30D-84FA9600AB7E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32304-646E-459A-94A4-516D6B5DAD23}" type="slidenum">
              <a:rPr lang="en-US" smtClean="0"/>
              <a:t>‹#›</a:t>
            </a:fld>
            <a:endParaRPr lang="en-US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8094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56E05-FD6B-4270-A30D-84FA9600AB7E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32304-646E-459A-94A4-516D6B5DAD23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8611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56E05-FD6B-4270-A30D-84FA9600AB7E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32304-646E-459A-94A4-516D6B5DAD23}" type="slidenum">
              <a:rPr lang="en-US" smtClean="0"/>
              <a:t>‹#›</a:t>
            </a:fld>
            <a:endParaRPr lang="en-US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9508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56E05-FD6B-4270-A30D-84FA9600AB7E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32304-646E-459A-94A4-516D6B5DAD23}" type="slidenum">
              <a:rPr lang="en-US" smtClean="0"/>
              <a:t>‹#›</a:t>
            </a:fld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341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56E05-FD6B-4270-A30D-84FA9600AB7E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32304-646E-459A-94A4-516D6B5DAD23}" type="slidenum">
              <a:rPr lang="en-US" smtClean="0"/>
              <a:t>‹#›</a:t>
            </a:fld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5653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56E05-FD6B-4270-A30D-84FA9600AB7E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32304-646E-459A-94A4-516D6B5DAD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0705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56E05-FD6B-4270-A30D-84FA9600AB7E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32304-646E-459A-94A4-516D6B5DAD23}" type="slidenum">
              <a:rPr lang="en-US" smtClean="0"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16230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12056E05-FD6B-4270-A30D-84FA9600AB7E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32304-646E-459A-94A4-516D6B5DAD23}" type="slidenum">
              <a:rPr lang="en-US" smtClean="0"/>
              <a:t>‹#›</a:t>
            </a:fld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6402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056E05-FD6B-4270-A30D-84FA9600AB7E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71E32304-646E-459A-94A4-516D6B5DAD23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8048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Image result for panda emotions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67" y="1636523"/>
            <a:ext cx="7347689" cy="437187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386350" y="154765"/>
            <a:ext cx="852755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0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I.B. ATTITUDES</a:t>
            </a:r>
          </a:p>
        </p:txBody>
      </p:sp>
    </p:spTree>
    <p:extLst>
      <p:ext uri="{BB962C8B-B14F-4D97-AF65-F5344CB8AC3E}">
        <p14:creationId xmlns:p14="http://schemas.microsoft.com/office/powerpoint/2010/main" val="364338156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0">
        <p15:prstTrans prst="drape"/>
      </p:transition>
    </mc:Choice>
    <mc:Fallback>
      <p:transition spd="slow" advTm="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044622" y="1812771"/>
            <a:ext cx="790742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I have an idea!</a:t>
            </a:r>
            <a:endParaRPr lang="en-US" sz="60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303" y="377343"/>
            <a:ext cx="6126123" cy="5261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07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:blinds dir="vert"/>
      </p:transition>
    </mc:Choice>
    <mc:Fallback>
      <p:transition spd="slow" advTm="5000">
        <p:blinds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63757" y="927652"/>
            <a:ext cx="8772939" cy="1569660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9600" b="1" dirty="0">
                <a:ln/>
                <a:solidFill>
                  <a:schemeClr val="bg1"/>
                </a:solidFill>
              </a:rPr>
              <a:t>Creativity</a:t>
            </a:r>
            <a:endParaRPr lang="en-US" sz="9600" b="1" cap="none" spc="0" dirty="0">
              <a:ln/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56469560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044622" y="1812771"/>
            <a:ext cx="790742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I wonder…</a:t>
            </a:r>
            <a:endParaRPr lang="en-US" sz="60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2" t="3238" r="33042" b="-3238"/>
          <a:stretch/>
        </p:blipFill>
        <p:spPr>
          <a:xfrm>
            <a:off x="371061" y="193705"/>
            <a:ext cx="6069495" cy="575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6423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:blinds dir="vert"/>
      </p:transition>
    </mc:Choice>
    <mc:Fallback>
      <p:transition spd="slow" advTm="5000">
        <p:blinds dir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63757" y="927652"/>
            <a:ext cx="8772939" cy="1569660"/>
          </a:xfrm>
          <a:prstGeom prst="rect">
            <a:avLst/>
          </a:prstGeom>
          <a:solidFill>
            <a:srgbClr val="CC99FF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9600" b="1" dirty="0" err="1">
                <a:ln/>
                <a:solidFill>
                  <a:schemeClr val="bg1"/>
                </a:solidFill>
              </a:rPr>
              <a:t>Curiousity</a:t>
            </a:r>
            <a:endParaRPr lang="en-US" sz="9600" b="1" cap="none" spc="0" dirty="0">
              <a:ln/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53267559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044622" y="1812771"/>
            <a:ext cx="790742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I know how</a:t>
            </a:r>
          </a:p>
          <a:p>
            <a:pPr algn="ctr"/>
            <a:r>
              <a:rPr lang="en-US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you feel</a:t>
            </a:r>
            <a:endParaRPr lang="en-US" sz="60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54" y="486834"/>
            <a:ext cx="4657070" cy="4657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678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:blinds dir="vert"/>
      </p:transition>
    </mc:Choice>
    <mc:Fallback>
      <p:transition spd="slow" advTm="5000">
        <p:blinds dir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63757" y="927652"/>
            <a:ext cx="8772939" cy="1569660"/>
          </a:xfrm>
          <a:prstGeom prst="rect">
            <a:avLst/>
          </a:prstGeom>
          <a:solidFill>
            <a:srgbClr val="FF0000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9600" b="1" dirty="0">
                <a:ln/>
                <a:solidFill>
                  <a:schemeClr val="bg1"/>
                </a:solidFill>
              </a:rPr>
              <a:t>Empathy</a:t>
            </a:r>
            <a:endParaRPr lang="en-US" sz="9600" b="1" cap="none" spc="0" dirty="0">
              <a:ln/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0549054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673561" y="2276597"/>
            <a:ext cx="790742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I am </a:t>
            </a:r>
            <a:r>
              <a:rPr lang="en-US" sz="6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excited!</a:t>
            </a:r>
            <a:endParaRPr lang="en-US" sz="60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95"/>
          <a:stretch/>
        </p:blipFill>
        <p:spPr>
          <a:xfrm>
            <a:off x="583096" y="542475"/>
            <a:ext cx="5386515" cy="4758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63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:blinds dir="vert"/>
      </p:transition>
    </mc:Choice>
    <mc:Fallback>
      <p:transition spd="slow" advTm="5000">
        <p:blinds dir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63757" y="927652"/>
            <a:ext cx="8772939" cy="1569660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9600" b="1" dirty="0">
                <a:ln/>
                <a:solidFill>
                  <a:schemeClr val="bg1"/>
                </a:solidFill>
              </a:rPr>
              <a:t>Enthusiasm</a:t>
            </a:r>
            <a:endParaRPr lang="en-US" sz="9600" b="1" cap="none" spc="0" dirty="0">
              <a:ln/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9581451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984448" y="1653745"/>
            <a:ext cx="790742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I can do it</a:t>
            </a:r>
          </a:p>
          <a:p>
            <a:pPr algn="ctr"/>
            <a:r>
              <a:rPr lang="en-US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by myself</a:t>
            </a:r>
            <a:endParaRPr lang="en-US" sz="60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826" y="393179"/>
            <a:ext cx="3297566" cy="5338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56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:blinds dir="vert"/>
      </p:transition>
    </mc:Choice>
    <mc:Fallback>
      <p:transition spd="slow" advTm="5000">
        <p:blinds dir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63757" y="927652"/>
            <a:ext cx="8772939" cy="1569660"/>
          </a:xfrm>
          <a:prstGeom prst="rect">
            <a:avLst/>
          </a:prstGeom>
          <a:solidFill>
            <a:srgbClr val="FF9933"/>
          </a:solidFill>
          <a:ln>
            <a:solidFill>
              <a:srgbClr val="FF9933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9600" b="1" dirty="0">
                <a:ln/>
                <a:solidFill>
                  <a:schemeClr val="bg1"/>
                </a:solidFill>
              </a:rPr>
              <a:t>Independence</a:t>
            </a:r>
            <a:endParaRPr lang="en-US" sz="9600" b="1" cap="none" spc="0" dirty="0">
              <a:ln/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59790311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368" y="464949"/>
            <a:ext cx="5536872" cy="557939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044622" y="1812771"/>
            <a:ext cx="790742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I am </a:t>
            </a:r>
            <a:r>
              <a:rPr lang="en-US" sz="60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thankful</a:t>
            </a:r>
          </a:p>
        </p:txBody>
      </p:sp>
    </p:spTree>
    <p:extLst>
      <p:ext uri="{BB962C8B-B14F-4D97-AF65-F5344CB8AC3E}">
        <p14:creationId xmlns:p14="http://schemas.microsoft.com/office/powerpoint/2010/main" val="3520353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:blinds dir="vert"/>
      </p:transition>
    </mc:Choice>
    <mc:Fallback>
      <p:transition spd="slow" advTm="5000">
        <p:blinds dir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700065" y="1672729"/>
            <a:ext cx="7907423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I do the </a:t>
            </a:r>
          </a:p>
          <a:p>
            <a:pPr algn="ctr"/>
            <a:r>
              <a:rPr lang="en-US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r</a:t>
            </a:r>
            <a:r>
              <a:rPr lang="en-US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ight thing</a:t>
            </a:r>
          </a:p>
          <a:p>
            <a:pPr algn="ctr"/>
            <a:endParaRPr lang="en-US" sz="60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1307" y="410818"/>
            <a:ext cx="4244262" cy="5201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311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:blinds dir="vert"/>
      </p:transition>
    </mc:Choice>
    <mc:Fallback>
      <p:transition spd="slow" advTm="5000">
        <p:blinds dir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63757" y="927652"/>
            <a:ext cx="8772939" cy="156966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9600" b="1" dirty="0">
                <a:ln/>
                <a:solidFill>
                  <a:schemeClr val="bg1"/>
                </a:solidFill>
              </a:rPr>
              <a:t>Integrity</a:t>
            </a:r>
            <a:endParaRPr lang="en-US" sz="9600" b="1" cap="none" spc="0" dirty="0">
              <a:ln/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1769897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832588" y="2182358"/>
            <a:ext cx="790742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I am </a:t>
            </a:r>
            <a:r>
              <a:rPr lang="en-US" sz="6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polite</a:t>
            </a:r>
            <a:endParaRPr lang="en-US" sz="60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887" y="1404729"/>
            <a:ext cx="5763302" cy="2570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442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:blinds dir="vert"/>
      </p:transition>
    </mc:Choice>
    <mc:Fallback>
      <p:transition spd="slow" advTm="5000">
        <p:blinds dir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63757" y="927652"/>
            <a:ext cx="8772939" cy="1569660"/>
          </a:xfrm>
          <a:prstGeom prst="rect">
            <a:avLst/>
          </a:prstGeom>
          <a:solidFill>
            <a:srgbClr val="FF00FF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9600" b="1" dirty="0">
                <a:ln/>
                <a:solidFill>
                  <a:schemeClr val="bg1"/>
                </a:solidFill>
              </a:rPr>
              <a:t>Respect</a:t>
            </a:r>
            <a:endParaRPr lang="en-US" sz="9600" b="1" cap="none" spc="0" dirty="0">
              <a:ln/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9570671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044622" y="1812771"/>
            <a:ext cx="790742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I accept others</a:t>
            </a:r>
            <a:endParaRPr lang="en-US" sz="60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405" y="755373"/>
            <a:ext cx="5760278" cy="4320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2926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:blinds dir="vert"/>
      </p:transition>
    </mc:Choice>
    <mc:Fallback>
      <p:transition spd="slow" advTm="5000">
        <p:blinds dir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63757" y="927652"/>
            <a:ext cx="8772939" cy="1569660"/>
          </a:xfrm>
          <a:prstGeom prst="rect">
            <a:avLst/>
          </a:prstGeom>
          <a:solidFill>
            <a:srgbClr val="0033CC"/>
          </a:solidFill>
          <a:ln>
            <a:solidFill>
              <a:srgbClr val="0033CC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9600" b="1" dirty="0">
                <a:ln/>
                <a:solidFill>
                  <a:schemeClr val="bg1"/>
                </a:solidFill>
              </a:rPr>
              <a:t>Tolerance</a:t>
            </a:r>
            <a:endParaRPr lang="en-US" sz="9600" b="1" cap="none" spc="0" dirty="0">
              <a:ln/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54183634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63757" y="927652"/>
            <a:ext cx="8772939" cy="1569660"/>
          </a:xfrm>
          <a:prstGeom prst="rect">
            <a:avLst/>
          </a:prstGeom>
          <a:solidFill>
            <a:srgbClr val="0099FF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9600" b="1" cap="none" spc="0" dirty="0">
                <a:ln/>
                <a:solidFill>
                  <a:schemeClr val="bg1"/>
                </a:solidFill>
                <a:effectLst/>
              </a:rPr>
              <a:t>Appreciation</a:t>
            </a:r>
          </a:p>
        </p:txBody>
      </p:sp>
    </p:spTree>
    <p:extLst>
      <p:ext uri="{BB962C8B-B14F-4D97-AF65-F5344CB8AC3E}">
        <p14:creationId xmlns:p14="http://schemas.microsoft.com/office/powerpoint/2010/main" val="32511462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044623" y="1812771"/>
            <a:ext cx="682932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I will not give up!</a:t>
            </a:r>
            <a:endParaRPr lang="en-US" sz="60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048" y="185738"/>
            <a:ext cx="4408003" cy="5600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598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:blinds dir="vert"/>
      </p:transition>
    </mc:Choice>
    <mc:Fallback>
      <p:transition spd="slow" advTm="5000">
        <p:blinds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63757" y="927652"/>
            <a:ext cx="8772939" cy="1569660"/>
          </a:xfrm>
          <a:prstGeom prst="rect">
            <a:avLst/>
          </a:prstGeom>
          <a:solidFill>
            <a:schemeClr val="accent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9600" b="1" dirty="0">
                <a:ln/>
                <a:solidFill>
                  <a:schemeClr val="bg1"/>
                </a:solidFill>
              </a:rPr>
              <a:t>Commitment</a:t>
            </a:r>
            <a:endParaRPr lang="en-US" sz="9600" b="1" cap="none" spc="0" dirty="0">
              <a:ln/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4307577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044622" y="1812771"/>
            <a:ext cx="790742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I know I can!</a:t>
            </a:r>
            <a:endParaRPr lang="en-US" sz="60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562" y="322888"/>
            <a:ext cx="4931964" cy="5349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560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:blinds dir="vert"/>
      </p:transition>
    </mc:Choice>
    <mc:Fallback>
      <p:transition spd="slow" advTm="5000">
        <p:blinds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63757" y="927652"/>
            <a:ext cx="8772939" cy="1569660"/>
          </a:xfrm>
          <a:prstGeom prst="rect">
            <a:avLst/>
          </a:prstGeom>
          <a:solidFill>
            <a:srgbClr val="00B050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9600" b="1" dirty="0">
                <a:ln/>
                <a:solidFill>
                  <a:schemeClr val="bg1"/>
                </a:solidFill>
              </a:rPr>
              <a:t>Confidence</a:t>
            </a:r>
            <a:endParaRPr lang="en-US" sz="9600" b="1" cap="none" spc="0" dirty="0">
              <a:ln/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3858645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044622" y="1812771"/>
            <a:ext cx="790742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I work with</a:t>
            </a:r>
          </a:p>
          <a:p>
            <a:pPr algn="ctr"/>
            <a:r>
              <a:rPr lang="en-US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others!</a:t>
            </a:r>
            <a:endParaRPr lang="en-US" sz="60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314" y="727965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511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5000">
        <p:blinds dir="vert"/>
      </p:transition>
    </mc:Choice>
    <mc:Fallback>
      <p:transition spd="slow" advTm="5000">
        <p:blinds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63757" y="927652"/>
            <a:ext cx="8772939" cy="1569660"/>
          </a:xfrm>
          <a:prstGeom prst="rect">
            <a:avLst/>
          </a:prstGeom>
          <a:solidFill>
            <a:srgbClr val="0033CC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9600" b="1" dirty="0">
                <a:ln/>
                <a:solidFill>
                  <a:schemeClr val="bg1"/>
                </a:solidFill>
              </a:rPr>
              <a:t>Cooperation</a:t>
            </a:r>
            <a:endParaRPr lang="en-US" sz="9600" b="1" cap="none" spc="0" dirty="0">
              <a:ln/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8817362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5000">
        <p15:prstTrans prst="prestige"/>
      </p:transition>
    </mc:Choice>
    <mc:Fallback>
      <p:transition spd="slow" advTm="5000">
        <p:fade/>
      </p:transition>
    </mc:Fallback>
  </mc:AlternateContent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64</TotalTime>
  <Words>70</Words>
  <Application>Microsoft Office PowerPoint</Application>
  <PresentationFormat>Widescreen</PresentationFormat>
  <Paragraphs>29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8" baseType="lpstr">
      <vt:lpstr>Arial</vt:lpstr>
      <vt:lpstr>Gill Sans MT</vt:lpstr>
      <vt:lpstr>Gallery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Pearson, Phillip N.</dc:creator>
  <cp:lastModifiedBy>Pearson, Phillip N.</cp:lastModifiedBy>
  <cp:revision>10</cp:revision>
  <dcterms:created xsi:type="dcterms:W3CDTF">2017-11-21T18:57:35Z</dcterms:created>
  <dcterms:modified xsi:type="dcterms:W3CDTF">2017-11-28T20:01:34Z</dcterms:modified>
</cp:coreProperties>
</file>